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6D0A"/>
    <a:srgbClr val="D163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8932" autoAdjust="0"/>
  </p:normalViewPr>
  <p:slideViewPr>
    <p:cSldViewPr>
      <p:cViewPr varScale="1">
        <p:scale>
          <a:sx n="71" d="100"/>
          <a:sy n="71" d="100"/>
        </p:scale>
        <p:origin x="92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AF219-A63F-4DCF-B0CE-D12F25F87C15}" type="datetimeFigureOut">
              <a:rPr lang="cs-CZ" smtClean="0"/>
              <a:t>5. 4. 2018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FF2BC-45F4-4BAE-A5E0-DDD1B99A72C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6595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AF219-A63F-4DCF-B0CE-D12F25F87C15}" type="datetimeFigureOut">
              <a:rPr lang="cs-CZ" smtClean="0"/>
              <a:t>5. 4. 2018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FF2BC-45F4-4BAE-A5E0-DDD1B99A72C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704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AF219-A63F-4DCF-B0CE-D12F25F87C15}" type="datetimeFigureOut">
              <a:rPr lang="cs-CZ" smtClean="0"/>
              <a:t>5. 4. 2018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FF2BC-45F4-4BAE-A5E0-DDD1B99A72C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9601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AF219-A63F-4DCF-B0CE-D12F25F87C15}" type="datetimeFigureOut">
              <a:rPr lang="cs-CZ" smtClean="0"/>
              <a:t>5. 4. 2018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FF2BC-45F4-4BAE-A5E0-DDD1B99A72C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8424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AF219-A63F-4DCF-B0CE-D12F25F87C15}" type="datetimeFigureOut">
              <a:rPr lang="cs-CZ" smtClean="0"/>
              <a:t>5. 4. 2018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FF2BC-45F4-4BAE-A5E0-DDD1B99A72C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3732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AF219-A63F-4DCF-B0CE-D12F25F87C15}" type="datetimeFigureOut">
              <a:rPr lang="cs-CZ" smtClean="0"/>
              <a:t>5. 4. 2018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FF2BC-45F4-4BAE-A5E0-DDD1B99A72C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5010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AF219-A63F-4DCF-B0CE-D12F25F87C15}" type="datetimeFigureOut">
              <a:rPr lang="cs-CZ" smtClean="0"/>
              <a:t>5. 4. 2018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FF2BC-45F4-4BAE-A5E0-DDD1B99A72C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8067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AF219-A63F-4DCF-B0CE-D12F25F87C15}" type="datetimeFigureOut">
              <a:rPr lang="cs-CZ" smtClean="0"/>
              <a:t>5. 4. 2018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FF2BC-45F4-4BAE-A5E0-DDD1B99A72C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1556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AF219-A63F-4DCF-B0CE-D12F25F87C15}" type="datetimeFigureOut">
              <a:rPr lang="cs-CZ" smtClean="0"/>
              <a:t>5. 4. 2018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FF2BC-45F4-4BAE-A5E0-DDD1B99A72C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1241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AF219-A63F-4DCF-B0CE-D12F25F87C15}" type="datetimeFigureOut">
              <a:rPr lang="cs-CZ" smtClean="0"/>
              <a:t>5. 4. 2018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FF2BC-45F4-4BAE-A5E0-DDD1B99A72C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2134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AF219-A63F-4DCF-B0CE-D12F25F87C15}" type="datetimeFigureOut">
              <a:rPr lang="cs-CZ" smtClean="0"/>
              <a:t>5. 4. 2018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FF2BC-45F4-4BAE-A5E0-DDD1B99A72C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0694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AAF219-A63F-4DCF-B0CE-D12F25F87C15}" type="datetimeFigureOut">
              <a:rPr lang="cs-CZ" smtClean="0"/>
              <a:t>5. 4. 2018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9FF2BC-45F4-4BAE-A5E0-DDD1B99A72C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0076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521550" y="224644"/>
            <a:ext cx="8100900" cy="6408712"/>
          </a:xfrm>
          <a:prstGeom prst="rect">
            <a:avLst/>
          </a:prstGeom>
          <a:gradFill flip="none" rotWithShape="1">
            <a:gsLst>
              <a:gs pos="0">
                <a:schemeClr val="accent6">
                  <a:tint val="50000"/>
                  <a:satMod val="300000"/>
                </a:schemeClr>
              </a:gs>
              <a:gs pos="35000">
                <a:schemeClr val="accent6">
                  <a:tint val="37000"/>
                  <a:satMod val="300000"/>
                </a:schemeClr>
              </a:gs>
              <a:gs pos="100000">
                <a:schemeClr val="accent6">
                  <a:tint val="15000"/>
                  <a:satMod val="350000"/>
                </a:schemeClr>
              </a:gs>
            </a:gsLst>
            <a:lin ang="13500000" scaled="1"/>
            <a:tileRect/>
          </a:gradFill>
          <a:ln w="38100">
            <a:solidFill>
              <a:srgbClr val="E46D0A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991" t="-2803" r="1672" b="1"/>
          <a:stretch/>
        </p:blipFill>
        <p:spPr>
          <a:xfrm>
            <a:off x="5213424" y="4365104"/>
            <a:ext cx="3930576" cy="2409758"/>
          </a:xfrm>
          <a:prstGeom prst="flowChartDisplay">
            <a:avLst/>
          </a:prstGeom>
        </p:spPr>
      </p:pic>
      <p:sp>
        <p:nvSpPr>
          <p:cNvPr id="15" name="Obdélník 14"/>
          <p:cNvSpPr/>
          <p:nvPr/>
        </p:nvSpPr>
        <p:spPr>
          <a:xfrm>
            <a:off x="521550" y="1593246"/>
            <a:ext cx="81009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Vážení rodiče, </a:t>
            </a:r>
          </a:p>
          <a:p>
            <a:pPr algn="ctr"/>
            <a:r>
              <a:rPr lang="cs-CZ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v rámci </a:t>
            </a:r>
            <a:r>
              <a:rPr lang="cs-CZ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projektu environmentální výchovy a projektu „ zachraň život</a:t>
            </a:r>
            <a:r>
              <a:rPr lang="cs-CZ" sz="2000" b="1" i="1" dirty="0" smtClean="0">
                <a:latin typeface="Arial"/>
                <a:cs typeface="Arial"/>
              </a:rPr>
              <a:t>“ </a:t>
            </a:r>
            <a:r>
              <a:rPr lang="cs-CZ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se snažíme pomoci ostravskému útulku pro psy a budeme rádi za pomoc pro opuštěná zvířata. </a:t>
            </a:r>
            <a:endParaRPr lang="cs-CZ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délník 15"/>
          <p:cNvSpPr/>
          <p:nvPr/>
        </p:nvSpPr>
        <p:spPr>
          <a:xfrm>
            <a:off x="1835696" y="3285869"/>
            <a:ext cx="6333931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Uvítáme čisté deky, spacáky, konzervy pro psy a pamlsky </a:t>
            </a:r>
          </a:p>
          <a:p>
            <a:r>
              <a:rPr lang="cs-CZ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(např. piškoty, hračky pro psy, misky, pelíšky) </a:t>
            </a:r>
          </a:p>
        </p:txBody>
      </p:sp>
      <p:sp>
        <p:nvSpPr>
          <p:cNvPr id="17" name="Obdélník 16"/>
          <p:cNvSpPr/>
          <p:nvPr/>
        </p:nvSpPr>
        <p:spPr>
          <a:xfrm>
            <a:off x="672506" y="2859507"/>
            <a:ext cx="169738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Jak přispět?</a:t>
            </a:r>
            <a:endParaRPr lang="cs-CZ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9" name="Obdélník 18"/>
          <p:cNvSpPr/>
          <p:nvPr/>
        </p:nvSpPr>
        <p:spPr>
          <a:xfrm>
            <a:off x="1115617" y="224645"/>
            <a:ext cx="684076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Projekt </a:t>
            </a:r>
            <a:r>
              <a:rPr lang="cs-CZ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Mateřské </a:t>
            </a:r>
            <a:r>
              <a:rPr lang="cs-CZ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školy Paskov</a:t>
            </a:r>
            <a:endParaRPr lang="cs-CZ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1520534" y="415884"/>
            <a:ext cx="6102932" cy="910184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Down">
              <a:avLst/>
            </a:prstTxWarp>
            <a:spAutoFit/>
          </a:bodyPr>
          <a:lstStyle/>
          <a:p>
            <a:pPr algn="ctr"/>
            <a:r>
              <a:rPr lang="cs-CZ" sz="6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cs-CZ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Zachraň život‟</a:t>
            </a:r>
            <a:endParaRPr lang="cs-CZ" sz="6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https://www.skubankov.cz/media/catalog/product/cache/1/image/700x700/9df78eab33525d08d6e5fb8d27136e95/0/0/003anepr.pn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9458" y="3343393"/>
            <a:ext cx="483483" cy="483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Obdélník 20"/>
          <p:cNvSpPr/>
          <p:nvPr/>
        </p:nvSpPr>
        <p:spPr>
          <a:xfrm>
            <a:off x="521550" y="3932302"/>
            <a:ext cx="8078811" cy="2693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700" b="1" dirty="0">
                <a:latin typeface="Arial" panose="020B0604020202020204" pitchFamily="34" charset="0"/>
                <a:cs typeface="Arial" panose="020B0604020202020204" pitchFamily="34" charset="0"/>
              </a:rPr>
              <a:t>Pokud se rozhodnete přispět , </a:t>
            </a:r>
            <a:r>
              <a:rPr lang="cs-CZ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předávejte, prosím, </a:t>
            </a:r>
            <a:r>
              <a:rPr lang="cs-CZ" sz="1700" b="1" dirty="0">
                <a:latin typeface="Arial" panose="020B0604020202020204" pitchFamily="34" charset="0"/>
                <a:cs typeface="Arial" panose="020B0604020202020204" pitchFamily="34" charset="0"/>
              </a:rPr>
              <a:t>dárky </a:t>
            </a:r>
            <a:r>
              <a:rPr lang="cs-CZ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ve třídě </a:t>
            </a:r>
            <a:r>
              <a:rPr lang="cs-CZ" sz="1700" b="1" dirty="0">
                <a:latin typeface="Arial" panose="020B0604020202020204" pitchFamily="34" charset="0"/>
                <a:cs typeface="Arial" panose="020B0604020202020204" pitchFamily="34" charset="0"/>
              </a:rPr>
              <a:t>Křemílek paní učitelce Lucii </a:t>
            </a:r>
            <a:r>
              <a:rPr lang="cs-CZ" sz="1700" b="1" dirty="0" err="1">
                <a:latin typeface="Arial" panose="020B0604020202020204" pitchFamily="34" charset="0"/>
                <a:cs typeface="Arial" panose="020B0604020202020204" pitchFamily="34" charset="0"/>
              </a:rPr>
              <a:t>Kreclové</a:t>
            </a:r>
            <a:r>
              <a:rPr lang="cs-CZ" sz="1700" b="1" dirty="0">
                <a:latin typeface="Arial" panose="020B0604020202020204" pitchFamily="34" charset="0"/>
                <a:cs typeface="Arial" panose="020B0604020202020204" pitchFamily="34" charset="0"/>
              </a:rPr>
              <a:t> nebo paní </a:t>
            </a:r>
            <a:r>
              <a:rPr lang="cs-CZ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školnici </a:t>
            </a:r>
            <a:r>
              <a:rPr lang="cs-CZ" sz="1700" b="1" dirty="0">
                <a:latin typeface="Arial" panose="020B0604020202020204" pitchFamily="34" charset="0"/>
                <a:cs typeface="Arial" panose="020B0604020202020204" pitchFamily="34" charset="0"/>
              </a:rPr>
              <a:t>Gabriele Klimšové</a:t>
            </a:r>
            <a:r>
              <a:rPr lang="cs-CZ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cs-CZ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 </a:t>
            </a:r>
            <a:r>
              <a:rPr lang="cs-CZ" sz="1700" b="1" dirty="0">
                <a:latin typeface="Arial" panose="020B0604020202020204" pitchFamily="34" charset="0"/>
                <a:cs typeface="Arial" panose="020B0604020202020204" pitchFamily="34" charset="0"/>
              </a:rPr>
              <a:t>případě </a:t>
            </a:r>
            <a:r>
              <a:rPr lang="cs-CZ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třídy Ferda Mravenec můžete </a:t>
            </a:r>
          </a:p>
          <a:p>
            <a:r>
              <a:rPr lang="cs-CZ" sz="1700" b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cs-CZ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echat příspěvky přímo na třídě. </a:t>
            </a:r>
          </a:p>
          <a:p>
            <a:r>
              <a:rPr lang="cs-CZ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Sbírka </a:t>
            </a:r>
            <a:r>
              <a:rPr lang="cs-CZ" sz="1700" b="1" dirty="0">
                <a:latin typeface="Arial" panose="020B0604020202020204" pitchFamily="34" charset="0"/>
                <a:cs typeface="Arial" panose="020B0604020202020204" pitchFamily="34" charset="0"/>
              </a:rPr>
              <a:t>bude </a:t>
            </a:r>
            <a:r>
              <a:rPr lang="cs-CZ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probíhat od </a:t>
            </a:r>
            <a:r>
              <a:rPr lang="cs-CZ" sz="1700" b="1" dirty="0">
                <a:latin typeface="Arial" panose="020B0604020202020204" pitchFamily="34" charset="0"/>
                <a:cs typeface="Arial" panose="020B0604020202020204" pitchFamily="34" charset="0"/>
              </a:rPr>
              <a:t>1. 4. 2018 do 30.4</a:t>
            </a:r>
            <a:r>
              <a:rPr lang="cs-CZ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cs-CZ" sz="1700" b="1" dirty="0">
                <a:latin typeface="Arial" panose="020B0604020202020204" pitchFamily="34" charset="0"/>
                <a:cs typeface="Arial" panose="020B0604020202020204" pitchFamily="34" charset="0"/>
              </a:rPr>
              <a:t>Všechny vybrané dárky budou stejně jako </a:t>
            </a:r>
          </a:p>
          <a:p>
            <a:r>
              <a:rPr lang="cs-CZ" sz="1700" b="1" dirty="0">
                <a:latin typeface="Arial" panose="020B0604020202020204" pitchFamily="34" charset="0"/>
                <a:cs typeface="Arial" panose="020B0604020202020204" pitchFamily="34" charset="0"/>
              </a:rPr>
              <a:t>v loňském roce odvezeny společně s dětmi </a:t>
            </a:r>
            <a:endParaRPr lang="cs-CZ" sz="17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cs-CZ" sz="1700" b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cs-CZ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stravského </a:t>
            </a:r>
            <a:r>
              <a:rPr lang="cs-CZ" sz="1700" b="1" dirty="0">
                <a:latin typeface="Arial" panose="020B0604020202020204" pitchFamily="34" charset="0"/>
                <a:cs typeface="Arial" panose="020B0604020202020204" pitchFamily="34" charset="0"/>
              </a:rPr>
              <a:t>útulku v Třebovicích. </a:t>
            </a:r>
          </a:p>
          <a:p>
            <a:endParaRPr lang="cs-CZ" sz="1600" dirty="0"/>
          </a:p>
          <a:p>
            <a:endParaRPr lang="cs-CZ" sz="17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délník 19"/>
          <p:cNvSpPr/>
          <p:nvPr/>
        </p:nvSpPr>
        <p:spPr>
          <a:xfrm>
            <a:off x="1203969" y="6218765"/>
            <a:ext cx="4267450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1700" b="1" i="1" dirty="0">
                <a:latin typeface="Arial" panose="020B0604020202020204" pitchFamily="34" charset="0"/>
                <a:cs typeface="Arial" panose="020B0604020202020204" pitchFamily="34" charset="0"/>
              </a:rPr>
              <a:t>Děkujeme moc za Vaši ochotu pomoci. </a:t>
            </a:r>
          </a:p>
        </p:txBody>
      </p:sp>
    </p:spTree>
    <p:extLst>
      <p:ext uri="{BB962C8B-B14F-4D97-AF65-F5344CB8AC3E}">
        <p14:creationId xmlns:p14="http://schemas.microsoft.com/office/powerpoint/2010/main" val="402124962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138</Words>
  <Application>Microsoft Office PowerPoint</Application>
  <PresentationFormat>Předvádění na obrazovce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Calibri</vt:lpstr>
      <vt:lpstr>Motiv systému Office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Martin</dc:creator>
  <cp:lastModifiedBy>skolka</cp:lastModifiedBy>
  <cp:revision>16</cp:revision>
  <cp:lastPrinted>2018-04-05T11:23:24Z</cp:lastPrinted>
  <dcterms:created xsi:type="dcterms:W3CDTF">2017-03-01T04:32:24Z</dcterms:created>
  <dcterms:modified xsi:type="dcterms:W3CDTF">2018-04-05T11:24:24Z</dcterms:modified>
</cp:coreProperties>
</file>